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A06D3A"/>
    <a:srgbClr val="CC6600"/>
    <a:srgbClr val="FF66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75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3CA7BC-1D9F-4CD4-9A9C-E7A716767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E1A664F-C79F-48C2-BC0A-5AED638B2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4F19BA2-835D-43B4-A6BF-522BAB11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3AB3-FD57-4C13-BD64-11B94DDA566C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7B0DE25-2321-40AD-8F55-958A128BC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A8C36DA-42B9-47E8-9163-924A1044B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8DE3-BA25-4164-AC38-5E5EACC7AA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960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513F5C-32EB-4D4E-BB90-0CC3AA327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8C71CCA-7CE5-49E3-81B5-4A4443E2E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D7D3C59-43D5-40AB-BBE4-0F1FA83B3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3AB3-FD57-4C13-BD64-11B94DDA566C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D14F030-0423-4B68-BAEC-630FE6F38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85D69B-BD34-4E6A-9858-27D637F2E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8DE3-BA25-4164-AC38-5E5EACC7AA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14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D61C16E-1860-4F03-99B4-439624A4F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6C32763-0558-4987-A41A-32A3C1CD2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1BB0EDC-6939-4FF4-AEF8-497D8ABE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3AB3-FD57-4C13-BD64-11B94DDA566C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52B7859-2BD5-4423-BA7E-638364149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84A5D1B-4AF9-4446-A9C5-67B225548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8DE3-BA25-4164-AC38-5E5EACC7AA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679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C0EE54-FA25-43E8-AB5D-E5747B59D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24C7250-37B0-4238-A295-B7DEE72724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E7D2128-F7DE-4479-B4E0-2140214F63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723CE2E-E972-4FFD-9472-52DD31F47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3AB3-FD57-4C13-BD64-11B94DDA566C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A3C07B6-D532-419E-83F4-EEE0D3CEA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F36F624-987B-4EE3-9D53-2E07D67BF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8DE3-BA25-4164-AC38-5E5EACC7AA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082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7E0D2A-B27E-4F97-8AE2-AB5F8D5BA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FC9CD02-EE3E-4569-A9E2-B149F744B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53BE62D-F1C8-4FB3-89C1-D288FE4EB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597B610-950A-40C1-B658-A7B5F683A6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F351FAC-D4DC-460B-832E-077DC2AFD5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53F66AA-2B28-4911-A3A2-EA13D15D3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3AB3-FD57-4C13-BD64-11B94DDA566C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02B4138-A973-47CA-A28D-5FF647685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37B6AFE-39ED-4B14-BEFA-62CA11DC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8DE3-BA25-4164-AC38-5E5EACC7AA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115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CD8470-6C5B-4D37-B2A3-5D1DCB26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485006A-5CFF-45A7-95B2-0AC34B19D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3AB3-FD57-4C13-BD64-11B94DDA566C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F889D49-C022-4679-B93E-E3957AA50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44CBECE-6FD9-41A9-BAD8-C6F29894C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8DE3-BA25-4164-AC38-5E5EACC7AA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23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DF82EC69-4D90-4B5F-BACA-E3911C49E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3AB3-FD57-4C13-BD64-11B94DDA566C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F63A01E-9EC0-493F-A864-D5E7A70AF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96EADFF-DE28-4207-BDED-89C3302C2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8DE3-BA25-4164-AC38-5E5EACC7AA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130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4DEB85-8BF7-4A02-9174-30700E48A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BA738D3-6B21-4895-B885-85E35A521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FD2AB12-FC34-4DC7-9C99-9C759B1A6A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0FE8E21-5FC8-487F-B250-44E121F6A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3AB3-FD57-4C13-BD64-11B94DDA566C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D4C6337-2564-4A32-B4FA-7BF779268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E984CCC-4104-4526-A7F3-0571156FF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8DE3-BA25-4164-AC38-5E5EACC7AA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397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C1E6F7-370E-4E4A-BACD-5497B2556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3EB7739-101D-4FE2-93B7-F5A8A70C2C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548BC32-420B-43D0-A238-2B1E1B8A8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0E130D7-19B3-423A-894B-B82B68485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3AB3-FD57-4C13-BD64-11B94DDA566C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C32983C-8ED4-4C8E-A969-99EF3D0A9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BCD5C20-FDD3-4A1C-B8F2-E78CCBD5E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8DE3-BA25-4164-AC38-5E5EACC7AA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226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8BF0B0-12B9-4315-BBB4-BBC4A86CD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F2DE393-78DC-41B3-A7C1-D9B2180ED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A2387FC-EEDA-4F83-B2D1-F9B2CBF30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3AB3-FD57-4C13-BD64-11B94DDA566C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D92C6DB-1B74-44F5-8A94-D7684F013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2E023F8-E886-42E6-B762-B3B3A0566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8DE3-BA25-4164-AC38-5E5EACC7AA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594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4FF9AD6-4EA7-4240-96D0-BF727DABEC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B004E5A-ABE7-440B-ACD1-48619E3CF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3D49ABE-1B8C-4EBA-9110-2C70F3AFF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3AB3-FD57-4C13-BD64-11B94DDA566C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274255A-DD44-4ECB-8BE4-465753DD8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78EB587-2ACD-4CEE-9BE8-3DDB2FEB1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8DE3-BA25-4164-AC38-5E5EACC7AA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076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FC411D-93E9-4767-A178-8F23C1088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A9FFBFA-8000-4A4F-9DC7-9081D5631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F4E1FA8-6617-45BA-9BE8-4935DABCF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43AB3-FD57-4C13-BD64-11B94DDA566C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F1F82D9-DE2A-472F-A54D-AD2736D25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1BB94C6-FA9E-4BA8-9D32-AE5CFC46FE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F8DE3-BA25-4164-AC38-5E5EACC7AA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40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7445E8D-A3B4-481A-BC3D-DF17D8CE4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184" y="86550"/>
            <a:ext cx="1089806" cy="10853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1835FA9-ED25-4CFC-9B12-8013B5B4E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80271" cy="19935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091FF2A-A1B8-4004-83A6-DA0EE231F5DF}"/>
              </a:ext>
            </a:extLst>
          </p:cNvPr>
          <p:cNvSpPr txBox="1"/>
          <p:nvPr/>
        </p:nvSpPr>
        <p:spPr>
          <a:xfrm>
            <a:off x="2878451" y="197438"/>
            <a:ext cx="70519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Поздравляем победителей и призеров 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по мини-футболу</a:t>
            </a:r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C8DE6A2-E566-419C-9A05-3D8978EA5A1B}"/>
              </a:ext>
            </a:extLst>
          </p:cNvPr>
          <p:cNvSpPr txBox="1"/>
          <p:nvPr/>
        </p:nvSpPr>
        <p:spPr>
          <a:xfrm>
            <a:off x="1570087" y="1258403"/>
            <a:ext cx="9071778" cy="785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29 мая на стадионе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Строймаш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 завершились с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оревнования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 мини-футболу в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зачет</a:t>
            </a:r>
          </a:p>
          <a:p>
            <a:pPr algn="ctr">
              <a:lnSpc>
                <a:spcPct val="150000"/>
              </a:lnSpc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VI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Спартакиады ООО «РН-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Уватнефтегаз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E4EFD65-1796-41A9-AE4E-34CE72ABA851}"/>
              </a:ext>
            </a:extLst>
          </p:cNvPr>
          <p:cNvSpPr txBox="1"/>
          <p:nvPr/>
        </p:nvSpPr>
        <p:spPr>
          <a:xfrm>
            <a:off x="1590658" y="1978808"/>
            <a:ext cx="2327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996633"/>
                </a:solidFill>
                <a:latin typeface="Bahnschrift" panose="020B0502040204020203" pitchFamily="34" charset="0"/>
              </a:rPr>
              <a:t> </a:t>
            </a:r>
            <a:endParaRPr lang="ru-RU" sz="1400" b="1" dirty="0">
              <a:solidFill>
                <a:srgbClr val="996633"/>
              </a:solidFill>
              <a:latin typeface="Bahnschrift" panose="020B0502040204020203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3B12DCC2-987E-4C6C-98FC-CCE00FBB1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3341" y="248101"/>
            <a:ext cx="1185728" cy="93094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5405917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/>
              <a:t>По итогам соревнований места распределились следующим образом: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</a:rPr>
              <a:t>1 место – Аппарат управления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</a:rPr>
              <a:t>2 место – ЦЭЭО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</a:rPr>
              <a:t>3 место –УНП-2</a:t>
            </a:r>
          </a:p>
          <a:p>
            <a:pPr algn="ctr"/>
            <a:r>
              <a:rPr lang="ru-RU" sz="1400" dirty="0"/>
              <a:t>4 место </a:t>
            </a:r>
            <a:r>
              <a:rPr lang="ru-RU" sz="1400" dirty="0" smtClean="0"/>
              <a:t>УНП-2 (КНП)</a:t>
            </a:r>
            <a:endParaRPr lang="ru-RU" sz="1400" dirty="0"/>
          </a:p>
          <a:p>
            <a:pPr algn="ctr"/>
            <a:r>
              <a:rPr lang="ru-RU" sz="1400" dirty="0"/>
              <a:t>5 место – УНП-1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40216" y="5405917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 smtClean="0"/>
              <a:t>Лучшие игроки</a:t>
            </a:r>
          </a:p>
          <a:p>
            <a:pPr algn="ctr"/>
            <a:r>
              <a:rPr lang="en-US" sz="1400" b="1" dirty="0" smtClean="0"/>
              <a:t>Лучший </a:t>
            </a:r>
            <a:r>
              <a:rPr lang="en-US" sz="1400" b="1" dirty="0"/>
              <a:t>вратарь</a:t>
            </a:r>
            <a:r>
              <a:rPr lang="en-US" sz="1400" dirty="0"/>
              <a:t> -  </a:t>
            </a:r>
            <a:r>
              <a:rPr lang="en-US" sz="1400" dirty="0" err="1"/>
              <a:t>Торопынин</a:t>
            </a:r>
            <a:r>
              <a:rPr lang="en-US" sz="1400" dirty="0"/>
              <a:t> Михаил КНП</a:t>
            </a:r>
          </a:p>
          <a:p>
            <a:pPr algn="ctr"/>
            <a:r>
              <a:rPr lang="en-US" sz="1400" dirty="0" smtClean="0"/>
              <a:t>             </a:t>
            </a:r>
            <a:r>
              <a:rPr lang="en-US" sz="1400" b="1" dirty="0"/>
              <a:t>Лучший </a:t>
            </a:r>
            <a:r>
              <a:rPr lang="en-US" sz="1400" b="1" dirty="0" err="1"/>
              <a:t>бомбардир</a:t>
            </a:r>
            <a:r>
              <a:rPr lang="en-US" sz="1400" b="1" dirty="0"/>
              <a:t> </a:t>
            </a:r>
            <a:r>
              <a:rPr lang="en-US" sz="1400" dirty="0"/>
              <a:t>-  </a:t>
            </a:r>
            <a:r>
              <a:rPr lang="en-US" sz="1400" dirty="0" err="1"/>
              <a:t>Фищенко</a:t>
            </a:r>
            <a:r>
              <a:rPr lang="en-US" sz="1400" dirty="0"/>
              <a:t> Владимир АУП</a:t>
            </a:r>
          </a:p>
          <a:p>
            <a:pPr algn="ctr"/>
            <a:r>
              <a:rPr lang="en-US" sz="1400" b="1" dirty="0" smtClean="0"/>
              <a:t>Лучший </a:t>
            </a:r>
            <a:r>
              <a:rPr lang="en-US" sz="1400" b="1" dirty="0" err="1"/>
              <a:t>защитник</a:t>
            </a:r>
            <a:r>
              <a:rPr lang="en-US" sz="1400" b="1" dirty="0"/>
              <a:t>  </a:t>
            </a:r>
            <a:r>
              <a:rPr lang="en-US" sz="1400" dirty="0"/>
              <a:t>- </a:t>
            </a:r>
            <a:r>
              <a:rPr lang="en-US" sz="1400" dirty="0" err="1"/>
              <a:t>Носырев</a:t>
            </a:r>
            <a:r>
              <a:rPr lang="en-US" sz="1400" dirty="0"/>
              <a:t> Андрей ЦЭЭО</a:t>
            </a:r>
          </a:p>
          <a:p>
            <a:pPr algn="ctr"/>
            <a:r>
              <a:rPr lang="en-US" sz="1400" b="1" dirty="0" smtClean="0"/>
              <a:t>Лучший </a:t>
            </a:r>
            <a:r>
              <a:rPr lang="en-US" sz="1400" b="1" dirty="0" err="1"/>
              <a:t>нападающий</a:t>
            </a:r>
            <a:r>
              <a:rPr lang="en-US" sz="1400" b="1" dirty="0"/>
              <a:t> </a:t>
            </a:r>
            <a:r>
              <a:rPr lang="en-US" sz="1400" dirty="0"/>
              <a:t>- </a:t>
            </a:r>
            <a:r>
              <a:rPr lang="en-US" sz="1400" dirty="0" err="1"/>
              <a:t>Снигирев</a:t>
            </a:r>
            <a:r>
              <a:rPr lang="en-US" sz="1400" dirty="0"/>
              <a:t> </a:t>
            </a:r>
            <a:r>
              <a:rPr lang="en-US" sz="1400" dirty="0" err="1"/>
              <a:t>Владмир</a:t>
            </a:r>
            <a:r>
              <a:rPr lang="en-US" sz="1400" dirty="0"/>
              <a:t> УНП-2 </a:t>
            </a:r>
            <a:endParaRPr lang="en-US" sz="1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50" r="3486" b="25253"/>
          <a:stretch/>
        </p:blipFill>
        <p:spPr>
          <a:xfrm>
            <a:off x="678420" y="2080115"/>
            <a:ext cx="10857796" cy="323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1151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85</Words>
  <Application>Microsoft Office PowerPoint</Application>
  <PresentationFormat>Широкоэкранный</PresentationFormat>
  <Paragraphs>16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Arial Black</vt:lpstr>
      <vt:lpstr>Bahnschrift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Забродин Антон Викторович</cp:lastModifiedBy>
  <cp:revision>16</cp:revision>
  <dcterms:created xsi:type="dcterms:W3CDTF">2022-05-23T03:42:11Z</dcterms:created>
  <dcterms:modified xsi:type="dcterms:W3CDTF">2022-05-30T11:46:35Z</dcterms:modified>
</cp:coreProperties>
</file>